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9" r:id="rId13"/>
    <p:sldId id="268" r:id="rId14"/>
    <p:sldId id="267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B289B-AAE2-4986-A16B-884D4F0E9BB4}" v="6" dt="2026-06-11T16:55:20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98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199C6-A686-413F-864F-E19A7EF69E0A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F3381-3E20-45E4-B3C1-C7355A08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F3381-3E20-45E4-B3C1-C7355A08DE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9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 Data Analysis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F3381-3E20-45E4-B3C1-C7355A08DE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1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Association of Social Workers (NASW)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F3381-3E20-45E4-B3C1-C7355A08DE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F3381-3E20-45E4-B3C1-C7355A08DE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2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62" y="38100"/>
            <a:ext cx="1624647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73A75-180E-D2D1-5879-973829CD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0"/>
            <a:ext cx="16383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3B7228-CB04-E7FB-5C15-3840307182F7}"/>
              </a:ext>
            </a:extLst>
          </p:cNvPr>
          <p:cNvSpPr txBox="1"/>
          <p:nvPr/>
        </p:nvSpPr>
        <p:spPr>
          <a:xfrm>
            <a:off x="4064000" y="4387334"/>
            <a:ext cx="812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0935D-F242-074A-0B55-DB0F92677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0"/>
            <a:ext cx="16383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5392-DD0B-E478-477C-BE260980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D2922B-F378-FEC8-F8EC-94F127A92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62" y="38100"/>
            <a:ext cx="1624647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62" y="0"/>
            <a:ext cx="1624647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</Words>
  <Application>Microsoft Office PowerPoint</Application>
  <PresentationFormat>Custom</PresentationFormat>
  <Paragraphs>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Vikash Narine</dc:creator>
  <cp:lastModifiedBy>Vikash Narine</cp:lastModifiedBy>
  <cp:revision>19</cp:revision>
  <dcterms:created xsi:type="dcterms:W3CDTF">2006-08-16T00:00:00Z</dcterms:created>
  <dcterms:modified xsi:type="dcterms:W3CDTF">2026-06-11T21:44:57Z</dcterms:modified>
</cp:coreProperties>
</file>